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67378E-7603-2A75-4D24-60CDE2D7C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E883E-DE86-44C4-92F0-E3652CE6F657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10C65E-AB98-AE00-2CA5-38F3F9BEE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88582E-46CB-C859-24FA-CA4055F75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167B0-53A0-43B3-981D-D2DF353DB57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50495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6BC2B2-6713-94B9-EF5B-46E9F3ADB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4AE76-2AE2-402E-99B9-E4DAC6C968C0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606E3E-8F83-733F-D992-64213F3AF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F5EDB3-D064-23B9-7EBD-AD8DB227D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E7581-5468-4458-8D5B-8B0B9FB309D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26568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860761-1722-BD8E-BA3B-D471889DC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741B6-A248-40D3-BBD9-F1131A9F35B5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6A10F2-3FEA-F586-A43C-96A6917AC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B0BE3B-4FFF-0766-86E5-DAFF5321C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8A3E8-D56C-415A-94E7-88605F6B1B5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52656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27A655-DF96-2375-9E61-201F85E72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738F6-7B97-4CE2-8F6D-FD218FCD9A50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E77684-A27E-B6AF-C8D4-62A01935A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179A6E-AB2F-36FE-6F1D-133DC59F6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018FE-8FDC-4B16-A58F-7A94DB60B46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98978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E25F4F-619B-AFC9-8FE2-9DB1BA807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BB265-9207-4527-926E-82818EC0C1FE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B0D053-F4AD-00C1-0C30-C00136368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48AB84-BF76-34E1-B7AA-312F4A6BE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B1768-3A1E-43E7-BCDD-05C26C83B09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42457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303C418-CE48-64E5-43EE-B746645251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01652-277B-43FA-84FF-AAF48955CCE6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696FE2B-E646-0FB5-611C-3624FF9B0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8B5A3A2-086F-E0B4-890B-2DE94CA98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68A3C-8DE2-47DD-A564-1C30E0D0954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82033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4542A99-7822-DF78-59CD-0C4EE22EB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C4E18-AD6D-4B8B-9D35-D8A397A7A537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1B23E0A-AE28-873C-4227-552C90DD8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EA4FD07-C800-6D98-AE0A-75289591A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9B4EF-B194-4F4D-900F-D98EB843046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00888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D985C75-29E3-5E4F-D464-50B86E756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BF6C5-7BBC-470C-BEA8-4E22027F11DF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AA50A6C-041E-30CD-0439-CE2CD5080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5132CAC-5590-8041-A637-625C877EE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CFDBB-6230-46B2-A0FC-5027339A5C7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71665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2051F09-9858-F078-206B-0469C27C7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EE565-08B9-4D3E-8596-F16AE0829C21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721FB5-1CDB-C265-AB52-631B46169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45AB7A6-217A-BA87-BBA8-158A351DA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79A66-1920-479F-B5B7-D3B2A28134F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11636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354BD5F-E5E7-7D11-E51F-562B88B2A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C7C4B-324D-46D3-A24A-EA985351440D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C7A141F-72EB-CF76-A16C-0A1F579EE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57ADF68-4D4D-4E39-A985-4A0C17080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F9A6B-79B1-4161-A330-A1C47E036FD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12555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3108A52-462E-DA87-2130-26E66E52B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E25AD-7197-439F-930A-F83213F7B40C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AA6DFD4-D6EC-F24B-3D1D-2DBE55B32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D24EE74-4FC2-2AA1-4A9D-46F873E0B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D4B6A-C33F-41C8-95A6-FDB2F01D54F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16097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148AF4A-C3B4-61AD-D0EC-EC3F9D1CDD6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60522B1-8C11-585A-7F36-84FE2C51140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1A10D9-4AAA-C8DD-473E-334B3A0CED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9ACA20-DC51-4998-B746-99B55FC2CC02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583FC5-E4FB-0245-5A10-C0A559F4B8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04CCA1-7B9D-6909-2484-5084BF293B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6FA64D4-6A19-49FF-8F92-006AE2EF183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0CC5B05-0D4E-D716-EC78-3C40AB8C77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404813"/>
            <a:ext cx="10298113" cy="5976937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200" dirty="0">
                <a:solidFill>
                  <a:schemeClr val="bg1"/>
                </a:solidFill>
              </a:rPr>
              <a:t>Verse 1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Tell me the stories of Jesus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love to hear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Things I would ask Him to tell 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If He were here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Scenes by the wayside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Tales of the sea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Stories of Jesus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Tell them to 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AEF5153-F0AB-EA7E-959C-000F9640DE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692150"/>
            <a:ext cx="10585450" cy="5761038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400" dirty="0">
                <a:solidFill>
                  <a:schemeClr val="bg1"/>
                </a:solidFill>
              </a:rPr>
              <a:t>Verse 2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First let me hear how the children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Stood round His knee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That I may know of His blessing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Resting on 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Words full of kindness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Deeds full of grace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Signs of the love light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of Jesus face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E03DBCA-4A3B-DAD1-3867-5802E6C9CC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6763" y="404813"/>
            <a:ext cx="11090275" cy="6119812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700" dirty="0">
                <a:solidFill>
                  <a:schemeClr val="bg1"/>
                </a:solidFill>
              </a:rPr>
              <a:t>Verse 3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Tell me in words full of wonder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How rolled the sea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Tossing the boat in a tempest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On Galilee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how the Master,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Ready and kind,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Chided the billows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hushed the wind.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A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88DE5ED-D832-D673-F3C8-28281AA08B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549275"/>
            <a:ext cx="10801350" cy="590391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900" dirty="0">
                <a:solidFill>
                  <a:schemeClr val="bg1"/>
                </a:solidFill>
              </a:rPr>
              <a:t>Verse 4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Into the city I'd follow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 children's band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Waving a branch of the palm-tree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High in my hand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One of his heralds,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Yes I would sing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Loudest hosannas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Jesus is King</a:t>
            </a:r>
            <a:endParaRPr lang="en-A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7EC7E88-8FD5-61ED-0C57-F6E3065643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125" y="620713"/>
            <a:ext cx="10514013" cy="5976937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400" dirty="0">
                <a:solidFill>
                  <a:schemeClr val="bg1"/>
                </a:solidFill>
              </a:rPr>
              <a:t>Verse 5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Show me that scene in the garden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Of bitter pain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of the cross where my Saviour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For me was slain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Sad ones or bright ones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So that they be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Stories of Jesus;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Tell them to me</a:t>
            </a:r>
          </a:p>
        </p:txBody>
      </p:sp>
      <p:sp>
        <p:nvSpPr>
          <p:cNvPr id="6147" name="Rectangle 1">
            <a:extLst>
              <a:ext uri="{FF2B5EF4-FFF2-40B4-BE49-F238E27FC236}">
                <a16:creationId xmlns:a16="http://schemas.microsoft.com/office/drawing/2014/main" id="{F4F4CF59-5CC0-8D40-7D05-BCA4D04B98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788025"/>
            <a:ext cx="4572000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Song # 5580503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Frederick Arthur Challinor | Greg Leavers | Hugh Martin | Peter Horrobin | W. H. Parker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© Words: Leavers, Greg (Admin. by Greg P. Leavers)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Horrobin, Peter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Music: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256</Words>
  <Application>Microsoft Office PowerPoint</Application>
  <PresentationFormat>Widescreen</PresentationFormat>
  <Paragraphs>52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3</cp:revision>
  <dcterms:created xsi:type="dcterms:W3CDTF">2016-01-14T03:36:36Z</dcterms:created>
  <dcterms:modified xsi:type="dcterms:W3CDTF">2023-06-08T04:06:18Z</dcterms:modified>
</cp:coreProperties>
</file>